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Kenny Bebel</a:t>
            </a:r>
            <a:br>
              <a:rPr lang="en-US" dirty="0">
                <a:solidFill>
                  <a:schemeClr val="bg2"/>
                </a:solidFill>
                <a:latin typeface="Abadi"/>
                <a:ea typeface="SF Pro" pitchFamily="2" charset="0"/>
                <a:cs typeface="SF Pro" pitchFamily="2" charset="0"/>
              </a:rPr>
            </a:br>
            <a:r>
              <a:rPr lang="en-US" dirty="0">
                <a:solidFill>
                  <a:schemeClr val="bg2"/>
                </a:solidFill>
                <a:latin typeface="Abadi"/>
                <a:ea typeface="SF Pro" pitchFamily="2" charset="0"/>
                <a:cs typeface="SF Pro" pitchFamily="2" charset="0"/>
              </a:rPr>
              <a:t>08 </a:t>
            </a:r>
            <a:r>
              <a:rPr lang="en-US" dirty="0">
                <a:solidFill>
                  <a:schemeClr val="bg2"/>
                </a:solidFill>
                <a:latin typeface="Abadi" panose="020B0604020104020204" pitchFamily="34" charset="0"/>
                <a:ea typeface="SF Pro" pitchFamily="2" charset="0"/>
                <a:cs typeface="SF Pro" pitchFamily="2" charset="0"/>
              </a:rPr>
              <a:t>Aug </a:t>
            </a:r>
            <a:r>
              <a:rPr lang="en-US" dirty="0">
                <a:solidFill>
                  <a:schemeClr val="bg2"/>
                </a:solidFill>
                <a:latin typeface="Abadi" panose="020B0604020104020204" pitchFamily="34" charset="0"/>
                <a:ea typeface="SF Pro" pitchFamily="2" charset="0"/>
                <a:cs typeface="SF Pro" pitchFamily="2" charset="0"/>
              </a:rPr>
              <a:t>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9681</Words>
  <Application>WPS Presentation</Application>
  <PresentationFormat>Widescreen</PresentationFormat>
  <Paragraphs>350</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SimSun</vt:lpstr>
      <vt:lpstr>Wingdings</vt:lpstr>
      <vt:lpstr>Abadi</vt:lpstr>
      <vt:lpstr>苹方-简</vt:lpstr>
      <vt:lpstr>IBM Plex Mono SemiBold</vt:lpstr>
      <vt:lpstr>Abadi</vt:lpstr>
      <vt:lpstr>Thonburi</vt:lpstr>
      <vt:lpstr>SF Pro</vt:lpstr>
      <vt:lpstr>Arial</vt:lpstr>
      <vt:lpstr>IBM Plex Mono Text</vt:lpstr>
      <vt:lpstr>Calibri</vt:lpstr>
      <vt:lpstr>Microsoft YaHei</vt:lpstr>
      <vt:lpstr>汉仪旗黑</vt:lpstr>
      <vt:lpstr>Arial Unicode MS</vt:lpstr>
      <vt:lpstr>Helvetica Neue</vt:lpstr>
      <vt:lpstr>Calibri Light</vt:lpstr>
      <vt:lpstr>宋体-简</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Kenny Bebel</cp:lastModifiedBy>
  <cp:revision>199</cp:revision>
  <dcterms:created xsi:type="dcterms:W3CDTF">2024-08-08T10:55:12Z</dcterms:created>
  <dcterms:modified xsi:type="dcterms:W3CDTF">2024-08-08T10:55:12Z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1033-5.1.0.7912</vt:lpwstr>
  </property>
</Properties>
</file>